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73" r:id="rId3"/>
    <p:sldId id="274" r:id="rId4"/>
    <p:sldId id="262" r:id="rId5"/>
    <p:sldId id="263" r:id="rId6"/>
    <p:sldId id="264" r:id="rId7"/>
    <p:sldId id="268" r:id="rId8"/>
    <p:sldId id="266" r:id="rId9"/>
    <p:sldId id="278" r:id="rId10"/>
    <p:sldId id="275" r:id="rId11"/>
    <p:sldId id="27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FFF"/>
    <a:srgbClr val="E7CBAE"/>
    <a:srgbClr val="23221C"/>
    <a:srgbClr val="DCEBF7"/>
    <a:srgbClr val="DDEBEE"/>
    <a:srgbClr val="DDEAED"/>
    <a:srgbClr val="E7DED0"/>
    <a:srgbClr val="A27A57"/>
    <a:srgbClr val="376774"/>
    <a:srgbClr val="D3DC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902745-28CC-7C40-BD80-4DA5A47AF890}" v="907" dt="2024-11-25T16:52:23.908"/>
    <p1510:client id="{93E21EF0-1F7D-220C-AB9C-6827B238DE58}" v="123" dt="2024-11-25T16:56:02.511"/>
    <p1510:client id="{BBC461AE-8216-E297-C7EB-8E0AFF88438B}" v="176" dt="2024-11-25T16:17:43.064"/>
    <p1510:client id="{C144F1C2-6CAC-0F1F-13F7-42AD2C4FCA0A}" v="1092" dt="2024-11-25T17:09:38.290"/>
    <p1510:client id="{C6E9E2E7-8096-764D-B955-E79BEEAFA52E}" v="385" dt="2024-11-25T22:34:17.778"/>
    <p1510:client id="{D0994240-20FB-D708-9EC8-9D96314A3EFC}" v="55" dt="2024-11-25T16:32:42.210"/>
    <p1510:client id="{FBB1B202-C372-10F9-C762-34E4D2815231}" v="5" dt="2024-11-25T16:23:41.0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92"/>
  </p:normalViewPr>
  <p:slideViewPr>
    <p:cSldViewPr snapToGrid="0">
      <p:cViewPr varScale="1">
        <p:scale>
          <a:sx n="126" d="100"/>
          <a:sy n="126" d="100"/>
        </p:scale>
        <p:origin x="2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2740CE-5EBA-4C18-8159-6F6C1BD4B4ED}" type="datetimeFigureOut">
              <a:t>11/26/24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B303F-E9CA-41B3-AD4A-9E37233CC1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796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B303F-E9CA-41B3-AD4A-9E37233CC1B3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12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Bella/Nia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B303F-E9CA-41B3-AD4A-9E37233CC1B3}" type="slidenum"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059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1E5E5-D053-9D0E-5A39-0DD00C619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061DF9-7A6B-B0F1-6B66-9D37D17F8D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AF6CD9-0C07-BB56-3D5E-B22BE29CC7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03A0A4-636E-B358-8819-2F66AAF24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B303F-E9CA-41B3-AD4A-9E37233CC1B3}" type="slidenum"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66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Nia</a:t>
            </a:r>
          </a:p>
          <a:p>
            <a:endParaRPr lang="en-US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Why did I come up with the idea? Talk about love for travel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Want to make these profitable</a:t>
            </a:r>
          </a:p>
          <a:p>
            <a:pPr marL="171450" indent="-171450">
              <a:buFont typeface="Calibri"/>
              <a:buChar char="-"/>
            </a:pP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B303F-E9CA-41B3-AD4A-9E37233CC1B3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42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Sanya (rule of 3 queen)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Brief Overview of the overall functionality of our website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Can all be summed up into 3 main things -&gt; locations, attractions, and consolidation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Locations:</a:t>
            </a:r>
          </a:p>
          <a:p>
            <a:r>
              <a:rPr lang="en-US" dirty="0">
                <a:cs typeface="Calibri"/>
              </a:rPr>
              <a:t>Users are able to search through cities or countries of interest efficiently</a:t>
            </a:r>
          </a:p>
          <a:p>
            <a:r>
              <a:rPr lang="en-US" dirty="0">
                <a:cs typeface="Calibri"/>
              </a:rPr>
              <a:t>Brief description of each city all in one place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Attractions:</a:t>
            </a:r>
          </a:p>
          <a:p>
            <a:r>
              <a:rPr lang="en-US" dirty="0">
                <a:cs typeface="Calibri"/>
              </a:rPr>
              <a:t>2 of each as of now</a:t>
            </a:r>
          </a:p>
          <a:p>
            <a:r>
              <a:rPr lang="en-US" dirty="0">
                <a:cs typeface="Calibri"/>
              </a:rPr>
              <a:t>Top Spots</a:t>
            </a:r>
          </a:p>
          <a:p>
            <a:r>
              <a:rPr lang="en-US" dirty="0">
                <a:cs typeface="Calibri"/>
              </a:rPr>
              <a:t>Places to Eat</a:t>
            </a:r>
          </a:p>
          <a:p>
            <a:r>
              <a:rPr lang="en-US" dirty="0">
                <a:cs typeface="Calibri"/>
              </a:rPr>
              <a:t>Lodging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Consolidation:</a:t>
            </a:r>
          </a:p>
          <a:p>
            <a:r>
              <a:rPr lang="en-US" dirty="0">
                <a:cs typeface="Calibri"/>
              </a:rPr>
              <a:t>Collective list of everything of interest to make a bucket list</a:t>
            </a:r>
          </a:p>
          <a:p>
            <a:r>
              <a:rPr lang="en-US" dirty="0">
                <a:cs typeface="Calibri"/>
              </a:rPr>
              <a:t>Doesn’t only include cities/countries</a:t>
            </a:r>
          </a:p>
          <a:p>
            <a:r>
              <a:rPr lang="en-US" dirty="0">
                <a:cs typeface="Calibri"/>
              </a:rPr>
              <a:t>Also have the option to include the attractions: top spots, places to eat, lodging</a:t>
            </a:r>
          </a:p>
          <a:p>
            <a:r>
              <a:rPr lang="en-US" dirty="0">
                <a:cs typeface="Calibri"/>
              </a:rPr>
              <a:t>This list can be emailed to the user upon completion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B303F-E9CA-41B3-AD4A-9E37233CC1B3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867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So this is the first page the user sees when opening the webpage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It is the home page and actually writes good morning or good afternoon to the user depending on the time of day it is</a:t>
            </a:r>
          </a:p>
          <a:p>
            <a:r>
              <a:rPr lang="en-US" dirty="0">
                <a:cs typeface="Calibri"/>
              </a:rPr>
              <a:t>It shows all the countries available to look at and how you navigate to each countries page 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B303F-E9CA-41B3-AD4A-9E37233CC1B3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164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Here is an example of what a country page will look like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This is </a:t>
            </a:r>
            <a:r>
              <a:rPr lang="en-US" dirty="0" err="1">
                <a:cs typeface="Calibri"/>
              </a:rPr>
              <a:t>argentina</a:t>
            </a:r>
            <a:r>
              <a:rPr lang="en-US" dirty="0">
                <a:cs typeface="Calibri"/>
              </a:rPr>
              <a:t>, each country has city cards on them that include a checkbox to allow users to add/remove the city on their </a:t>
            </a:r>
            <a:r>
              <a:rPr lang="en-US" dirty="0" err="1">
                <a:cs typeface="Calibri"/>
              </a:rPr>
              <a:t>bucketlist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The user can click pick your place to go back to the home screen and go to another country</a:t>
            </a:r>
          </a:p>
          <a:p>
            <a:r>
              <a:rPr lang="en-US" dirty="0">
                <a:cs typeface="Calibri"/>
              </a:rPr>
              <a:t>The </a:t>
            </a:r>
            <a:r>
              <a:rPr lang="en-US" dirty="0" err="1">
                <a:cs typeface="Calibri"/>
              </a:rPr>
              <a:t>bucketlist</a:t>
            </a:r>
            <a:r>
              <a:rPr lang="en-US" dirty="0">
                <a:cs typeface="Calibri"/>
              </a:rPr>
              <a:t> icon allows users to see what </a:t>
            </a:r>
            <a:r>
              <a:rPr lang="en-US" dirty="0" err="1">
                <a:cs typeface="Calibri"/>
              </a:rPr>
              <a:t>citys</a:t>
            </a:r>
            <a:r>
              <a:rPr lang="en-US" dirty="0">
                <a:cs typeface="Calibri"/>
              </a:rPr>
              <a:t> have been added </a:t>
            </a:r>
          </a:p>
          <a:p>
            <a:r>
              <a:rPr lang="en-US" dirty="0">
                <a:cs typeface="Calibri"/>
              </a:rPr>
              <a:t>And lastly each page contains </a:t>
            </a:r>
            <a:r>
              <a:rPr lang="en-US">
                <a:cs typeface="Calibri"/>
              </a:rPr>
              <a:t>a search bar </a:t>
            </a:r>
            <a:r>
              <a:rPr lang="en-US" dirty="0">
                <a:cs typeface="Calibri"/>
              </a:rPr>
              <a:t>to allow you to look up a specific city your </a:t>
            </a:r>
            <a:r>
              <a:rPr lang="en-US" dirty="0" err="1">
                <a:cs typeface="Calibri"/>
              </a:rPr>
              <a:t>intersted</a:t>
            </a:r>
            <a:r>
              <a:rPr lang="en-US" dirty="0">
                <a:cs typeface="Calibri"/>
              </a:rPr>
              <a:t> in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B303F-E9CA-41B3-AD4A-9E37233CC1B3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288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Sanya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Each city -&gt; its own detailed off canvas with a list of top spots, places to eat, lodging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Image carousel of each city</a:t>
            </a:r>
          </a:p>
          <a:p>
            <a:r>
              <a:rPr lang="en-US" dirty="0">
                <a:cs typeface="Calibri"/>
              </a:rPr>
              <a:t>Accordion style dropdown display to show each attraction</a:t>
            </a:r>
          </a:p>
          <a:p>
            <a:r>
              <a:rPr lang="en-US" dirty="0">
                <a:cs typeface="Calibri"/>
              </a:rPr>
              <a:t>All attractions are filled with a picture and a summary of tourist attractions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B303F-E9CA-41B3-AD4A-9E37233CC1B3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267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Sanya</a:t>
            </a:r>
          </a:p>
          <a:p>
            <a:endParaRPr lang="en-US" dirty="0"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cs typeface="Calibri"/>
              </a:rPr>
              <a:t>All attractions are filled with a picture and a summary of tourist attractions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cs typeface="Calibri"/>
              </a:rPr>
              <a:t>Each top spot, place to eat, or lodging can be added to the bucket list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Each attraction has its own add/remove button, which is directly connected to the bucket list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So when a user adds a city to their bucket list, it adds all their attractions along with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B303F-E9CA-41B3-AD4A-9E37233CC1B3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995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Bella/Nia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B303F-E9CA-41B3-AD4A-9E37233CC1B3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325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Bella/Nia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B303F-E9CA-41B3-AD4A-9E37233CC1B3}" type="slidenum"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308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ravel Background Vector Art, Icons, and Graphics for Free Download">
            <a:extLst>
              <a:ext uri="{FF2B5EF4-FFF2-40B4-BE49-F238E27FC236}">
                <a16:creationId xmlns:a16="http://schemas.microsoft.com/office/drawing/2014/main" id="{2166FE95-C3B5-6E17-E413-B6BD741B78C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rcRect r="25"/>
          <a:stretch/>
        </p:blipFill>
        <p:spPr>
          <a:xfrm>
            <a:off x="19233" y="0"/>
            <a:ext cx="12188931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870712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Pick Your Place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2011" y="4825210"/>
            <a:ext cx="10348147" cy="127455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en-US">
                <a:solidFill>
                  <a:schemeClr val="bg1"/>
                </a:solidFill>
              </a:rPr>
              <a:t>Nia Maheshwari, Bella </a:t>
            </a:r>
            <a:r>
              <a:rPr lang="en-US" err="1">
                <a:solidFill>
                  <a:schemeClr val="bg1"/>
                </a:solidFill>
              </a:rPr>
              <a:t>Matasic</a:t>
            </a:r>
            <a:r>
              <a:rPr lang="en-US">
                <a:solidFill>
                  <a:schemeClr val="bg1"/>
                </a:solidFill>
              </a:rPr>
              <a:t>, </a:t>
            </a:r>
            <a:r>
              <a:rPr lang="en-US" err="1">
                <a:solidFill>
                  <a:schemeClr val="bg1"/>
                </a:solidFill>
              </a:rPr>
              <a:t>Jahneulie</a:t>
            </a:r>
            <a:r>
              <a:rPr lang="en-US">
                <a:solidFill>
                  <a:schemeClr val="bg1"/>
                </a:solidFill>
              </a:rPr>
              <a:t> Weste,  Sanya Shrivastava, Trinity </a:t>
            </a:r>
            <a:r>
              <a:rPr lang="en-US" err="1">
                <a:solidFill>
                  <a:schemeClr val="bg1"/>
                </a:solidFill>
              </a:rPr>
              <a:t>Bissahoyo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sketchy box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127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92795D-5CD3-B9C6-E1E3-19247FC0A3D0}"/>
              </a:ext>
            </a:extLst>
          </p:cNvPr>
          <p:cNvSpPr txBox="1"/>
          <p:nvPr/>
        </p:nvSpPr>
        <p:spPr>
          <a:xfrm>
            <a:off x="523875" y="425950"/>
            <a:ext cx="11210925" cy="74483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Aptos Display"/>
                <a:ea typeface="+mj-ea"/>
                <a:cs typeface="+mj-cs"/>
              </a:rPr>
              <a:t>Emailed Bucket List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screenshot of a bucket list&#10;&#10;Description automatically generated">
            <a:extLst>
              <a:ext uri="{FF2B5EF4-FFF2-40B4-BE49-F238E27FC236}">
                <a16:creationId xmlns:a16="http://schemas.microsoft.com/office/drawing/2014/main" id="{036B6FC4-A316-513C-BC87-5B243AD0E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257" y="1714984"/>
            <a:ext cx="7413171" cy="3956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26848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9AF432-1367-497A-671A-6BD414E0B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446472F-1557-D661-D359-38626C1992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ravel Background Vector Art, Icons, and Graphics for Free Download">
            <a:extLst>
              <a:ext uri="{FF2B5EF4-FFF2-40B4-BE49-F238E27FC236}">
                <a16:creationId xmlns:a16="http://schemas.microsoft.com/office/drawing/2014/main" id="{2DE6BD1A-2951-ACD1-5A14-7A05399DA94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rcRect r="25"/>
          <a:stretch/>
        </p:blipFill>
        <p:spPr>
          <a:xfrm>
            <a:off x="19233" y="0"/>
            <a:ext cx="1218893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A92A3C-0F48-6DF8-9EAF-A822798C0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870712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16" name="sketchy box">
            <a:extLst>
              <a:ext uri="{FF2B5EF4-FFF2-40B4-BE49-F238E27FC236}">
                <a16:creationId xmlns:a16="http://schemas.microsoft.com/office/drawing/2014/main" id="{08C0C5AD-C363-30F0-183E-3F11AAF07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556776C4-024C-BAC9-6CD6-F3905B7E7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127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623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9505F1-EA69-34C1-21CE-EECA30DFD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A925562-EB5C-390E-4083-8CB0F5956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003AE6-E44A-E412-7AF7-A1CF1AFEC8EF}"/>
              </a:ext>
            </a:extLst>
          </p:cNvPr>
          <p:cNvSpPr txBox="1"/>
          <p:nvPr/>
        </p:nvSpPr>
        <p:spPr>
          <a:xfrm>
            <a:off x="490158" y="425950"/>
            <a:ext cx="11210925" cy="74483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Project Description</a:t>
            </a:r>
            <a:endParaRPr lang="en-US" sz="36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52845F9-A3B3-B424-D053-76F3D372C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BD3FF92-319F-D1D5-724A-C0BD959D5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B3E4117-0F52-73F7-C5EE-3DEFC0B0E959}"/>
              </a:ext>
            </a:extLst>
          </p:cNvPr>
          <p:cNvSpPr txBox="1"/>
          <p:nvPr/>
        </p:nvSpPr>
        <p:spPr>
          <a:xfrm>
            <a:off x="8829964" y="2152073"/>
            <a:ext cx="3094181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/>
              <a:t>Drop-down menu of countries</a:t>
            </a:r>
          </a:p>
          <a:p>
            <a:pPr marL="285750" indent="-285750">
              <a:buFont typeface="Calibri"/>
              <a:buChar char="-"/>
            </a:pPr>
            <a:r>
              <a:rPr lang="en-US"/>
              <a:t>Navigate to each countries page from the home page</a:t>
            </a:r>
          </a:p>
        </p:txBody>
      </p:sp>
      <p:pic>
        <p:nvPicPr>
          <p:cNvPr id="2" name="Picture 1" descr="Travel Background Vector Art, Icons, and Graphics for Free Download">
            <a:extLst>
              <a:ext uri="{FF2B5EF4-FFF2-40B4-BE49-F238E27FC236}">
                <a16:creationId xmlns:a16="http://schemas.microsoft.com/office/drawing/2014/main" id="{6FBE0914-C3CF-B7AF-4182-299CE0A91AE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rcRect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4C814F9F-B3B4-A5F7-DAC3-38A971D7391C}"/>
              </a:ext>
            </a:extLst>
          </p:cNvPr>
          <p:cNvSpPr txBox="1">
            <a:spLocks/>
          </p:cNvSpPr>
          <p:nvPr/>
        </p:nvSpPr>
        <p:spPr>
          <a:xfrm>
            <a:off x="1470780" y="2207401"/>
            <a:ext cx="9249680" cy="244319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00000"/>
              </a:lnSpc>
              <a:buNone/>
            </a:pPr>
            <a:r>
              <a:rPr lang="en-US" sz="2500">
                <a:solidFill>
                  <a:schemeClr val="bg1"/>
                </a:solidFill>
              </a:rPr>
              <a:t>A quick and easy way to create an </a:t>
            </a:r>
            <a:r>
              <a:rPr lang="en-US" sz="2500" b="1">
                <a:solidFill>
                  <a:schemeClr val="bg1"/>
                </a:solidFill>
              </a:rPr>
              <a:t>informed </a:t>
            </a:r>
            <a:r>
              <a:rPr lang="en-US" sz="2500">
                <a:solidFill>
                  <a:schemeClr val="bg1"/>
                </a:solidFill>
              </a:rPr>
              <a:t>travel itinerary!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900" i="1">
                <a:solidFill>
                  <a:schemeClr val="bg1"/>
                </a:solidFill>
              </a:rPr>
              <a:t>Pick Your Place provides an all-in-one planner for popular cities in a country of your choice. You pick the cities you want to travel to and the top attractions, restaurants, and hotels that you want to visit in that location.</a:t>
            </a:r>
          </a:p>
        </p:txBody>
      </p:sp>
    </p:spTree>
    <p:extLst>
      <p:ext uri="{BB962C8B-B14F-4D97-AF65-F5344CB8AC3E}">
        <p14:creationId xmlns:p14="http://schemas.microsoft.com/office/powerpoint/2010/main" val="193014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C36834-0ABF-6933-1097-B01225583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6627442-A383-F64C-7278-4A41D4FA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8172C0D-1F4D-0CD5-5533-F2D08E73F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588DE5B-FB61-0A4C-4B78-CF47D1CF5F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AFAC657-8F0C-7408-8EE3-8B5D7286F067}"/>
              </a:ext>
            </a:extLst>
          </p:cNvPr>
          <p:cNvSpPr txBox="1"/>
          <p:nvPr/>
        </p:nvSpPr>
        <p:spPr>
          <a:xfrm>
            <a:off x="490158" y="425950"/>
            <a:ext cx="11210925" cy="74483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Brief Overview</a:t>
            </a:r>
            <a:endParaRPr lang="en-US" sz="36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F76AE44-AF9E-F858-1FDC-F46701569FE5}"/>
              </a:ext>
            </a:extLst>
          </p:cNvPr>
          <p:cNvGrpSpPr/>
          <p:nvPr/>
        </p:nvGrpSpPr>
        <p:grpSpPr>
          <a:xfrm>
            <a:off x="598999" y="1716935"/>
            <a:ext cx="2853745" cy="4452216"/>
            <a:chOff x="598999" y="1716935"/>
            <a:chExt cx="2853745" cy="4452216"/>
          </a:xfrm>
        </p:grpSpPr>
        <p:pic>
          <p:nvPicPr>
            <p:cNvPr id="31" name="Picture 30" descr="Free Hand on map with camera, passport, laptop, and coffee, perfect for travel planning inspiration. Stock Photo">
              <a:extLst>
                <a:ext uri="{FF2B5EF4-FFF2-40B4-BE49-F238E27FC236}">
                  <a16:creationId xmlns:a16="http://schemas.microsoft.com/office/drawing/2014/main" id="{4AAF65BD-3C14-1031-7EED-620E1BDBF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793" y="1716935"/>
              <a:ext cx="2752434" cy="2129373"/>
            </a:xfrm>
            <a:prstGeom prst="round2SameRect">
              <a:avLst/>
            </a:prstGeom>
            <a:ln>
              <a:noFill/>
            </a:ln>
          </p:spPr>
        </p:pic>
        <p:sp>
          <p:nvSpPr>
            <p:cNvPr id="32" name="Rectangle: Rounded Corners 30">
              <a:extLst>
                <a:ext uri="{FF2B5EF4-FFF2-40B4-BE49-F238E27FC236}">
                  <a16:creationId xmlns:a16="http://schemas.microsoft.com/office/drawing/2014/main" id="{9A57818D-2BF3-EDAE-D85C-7DD827E2EB88}"/>
                </a:ext>
              </a:extLst>
            </p:cNvPr>
            <p:cNvSpPr/>
            <p:nvPr/>
          </p:nvSpPr>
          <p:spPr>
            <a:xfrm>
              <a:off x="598999" y="5730239"/>
              <a:ext cx="2756849" cy="438912"/>
            </a:xfrm>
            <a:prstGeom prst="roundRect">
              <a:avLst/>
            </a:prstGeom>
            <a:solidFill>
              <a:srgbClr val="23221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7C3F8BD-BD28-41A6-A9AB-7545CF25A8B3}"/>
                </a:ext>
              </a:extLst>
            </p:cNvPr>
            <p:cNvSpPr/>
            <p:nvPr/>
          </p:nvSpPr>
          <p:spPr>
            <a:xfrm>
              <a:off x="610051" y="3849059"/>
              <a:ext cx="2749295" cy="2010325"/>
            </a:xfrm>
            <a:prstGeom prst="rect">
              <a:avLst/>
            </a:prstGeom>
            <a:solidFill>
              <a:srgbClr val="FD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700861C-AB65-2C65-61E8-18DC680FD5BB}"/>
                </a:ext>
              </a:extLst>
            </p:cNvPr>
            <p:cNvSpPr txBox="1"/>
            <p:nvPr/>
          </p:nvSpPr>
          <p:spPr>
            <a:xfrm>
              <a:off x="625928" y="3942150"/>
              <a:ext cx="2743200" cy="3657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/>
                <a:t>LOCATIONS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E33DF86-0365-B944-C07A-863283390201}"/>
                </a:ext>
              </a:extLst>
            </p:cNvPr>
            <p:cNvSpPr txBox="1"/>
            <p:nvPr/>
          </p:nvSpPr>
          <p:spPr>
            <a:xfrm>
              <a:off x="709544" y="4310942"/>
              <a:ext cx="2743200" cy="129888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/>
                <a:buChar char="•"/>
              </a:pPr>
              <a:r>
                <a:rPr lang="en-US"/>
                <a:t>Efficient Searching</a:t>
              </a: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</a:pPr>
              <a:r>
                <a:rPr lang="en-US"/>
                <a:t>Explore Cities of Interest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67E70BB-0E00-DFBA-48B3-E42C1854026A}"/>
              </a:ext>
            </a:extLst>
          </p:cNvPr>
          <p:cNvGrpSpPr/>
          <p:nvPr/>
        </p:nvGrpSpPr>
        <p:grpSpPr>
          <a:xfrm>
            <a:off x="4575730" y="1718460"/>
            <a:ext cx="2902740" cy="4449167"/>
            <a:chOff x="4575730" y="1718460"/>
            <a:chExt cx="2902740" cy="4449167"/>
          </a:xfrm>
        </p:grpSpPr>
        <p:pic>
          <p:nvPicPr>
            <p:cNvPr id="18" name="Picture 17" descr="The Difference Between Travelers &amp; Tourists | GoAbroad.com">
              <a:extLst>
                <a:ext uri="{FF2B5EF4-FFF2-40B4-BE49-F238E27FC236}">
                  <a16:creationId xmlns:a16="http://schemas.microsoft.com/office/drawing/2014/main" id="{901EEB0C-5AF0-3522-0488-4BD323D9E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6388" y="1718460"/>
              <a:ext cx="2752252" cy="2134095"/>
            </a:xfrm>
            <a:prstGeom prst="round2SameRect">
              <a:avLst/>
            </a:prstGeom>
          </p:spPr>
        </p:pic>
        <p:sp>
          <p:nvSpPr>
            <p:cNvPr id="19" name="Rectangle: Rounded Corners 34">
              <a:extLst>
                <a:ext uri="{FF2B5EF4-FFF2-40B4-BE49-F238E27FC236}">
                  <a16:creationId xmlns:a16="http://schemas.microsoft.com/office/drawing/2014/main" id="{24FA02A6-6011-16B3-363B-C3EA94ACEA14}"/>
                </a:ext>
              </a:extLst>
            </p:cNvPr>
            <p:cNvSpPr/>
            <p:nvPr/>
          </p:nvSpPr>
          <p:spPr>
            <a:xfrm>
              <a:off x="4580472" y="5728715"/>
              <a:ext cx="2741056" cy="438912"/>
            </a:xfrm>
            <a:prstGeom prst="roundRect">
              <a:avLst/>
            </a:prstGeom>
            <a:solidFill>
              <a:srgbClr val="E7CBA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8AF539F-E205-E156-EA7D-CF2D02A67190}"/>
                </a:ext>
              </a:extLst>
            </p:cNvPr>
            <p:cNvSpPr/>
            <p:nvPr/>
          </p:nvSpPr>
          <p:spPr>
            <a:xfrm>
              <a:off x="4575730" y="3841439"/>
              <a:ext cx="2749295" cy="2010325"/>
            </a:xfrm>
            <a:prstGeom prst="rect">
              <a:avLst/>
            </a:prstGeom>
            <a:solidFill>
              <a:srgbClr val="FD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6E8EEB-B1D5-5A31-1D41-CBD2D80CCED1}"/>
                </a:ext>
              </a:extLst>
            </p:cNvPr>
            <p:cNvSpPr txBox="1"/>
            <p:nvPr/>
          </p:nvSpPr>
          <p:spPr>
            <a:xfrm>
              <a:off x="4582247" y="3940954"/>
              <a:ext cx="2743200" cy="3657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/>
                <a:t>ATTRACTIONS</a:t>
              </a:r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6EF776C-B24F-DF3A-5B68-8909A1D56995}"/>
                </a:ext>
              </a:extLst>
            </p:cNvPr>
            <p:cNvSpPr txBox="1"/>
            <p:nvPr/>
          </p:nvSpPr>
          <p:spPr>
            <a:xfrm>
              <a:off x="4735270" y="4304103"/>
              <a:ext cx="2743200" cy="129888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/>
                <a:buChar char="•"/>
              </a:pPr>
              <a:r>
                <a:rPr lang="en-US"/>
                <a:t>Top Spots</a:t>
              </a: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</a:pPr>
              <a:r>
                <a:rPr lang="en-US"/>
                <a:t>Places to Eat</a:t>
              </a: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</a:pPr>
              <a:r>
                <a:rPr lang="en-US"/>
                <a:t>Lodging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0293A18-D978-500A-AA74-2342C4DB091C}"/>
              </a:ext>
            </a:extLst>
          </p:cNvPr>
          <p:cNvGrpSpPr/>
          <p:nvPr/>
        </p:nvGrpSpPr>
        <p:grpSpPr>
          <a:xfrm>
            <a:off x="8601456" y="1715412"/>
            <a:ext cx="2868280" cy="4455263"/>
            <a:chOff x="8601456" y="1715412"/>
            <a:chExt cx="2868280" cy="4455263"/>
          </a:xfrm>
        </p:grpSpPr>
        <p:pic>
          <p:nvPicPr>
            <p:cNvPr id="24" name="Picture 23" descr="How to Map Multiple Locations on Google Maps | MyRouteOnline">
              <a:extLst>
                <a:ext uri="{FF2B5EF4-FFF2-40B4-BE49-F238E27FC236}">
                  <a16:creationId xmlns:a16="http://schemas.microsoft.com/office/drawing/2014/main" id="{4A737C1B-1231-1298-FC7D-BB67E5F5F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03673" y="1715412"/>
              <a:ext cx="2758580" cy="2136397"/>
            </a:xfrm>
            <a:prstGeom prst="round2SameRect">
              <a:avLst/>
            </a:prstGeom>
          </p:spPr>
        </p:pic>
        <p:sp>
          <p:nvSpPr>
            <p:cNvPr id="25" name="Rectangle: Rounded Corners 38">
              <a:extLst>
                <a:ext uri="{FF2B5EF4-FFF2-40B4-BE49-F238E27FC236}">
                  <a16:creationId xmlns:a16="http://schemas.microsoft.com/office/drawing/2014/main" id="{ED1BED39-9E2D-033B-3ADF-2870F7734211}"/>
                </a:ext>
              </a:extLst>
            </p:cNvPr>
            <p:cNvSpPr/>
            <p:nvPr/>
          </p:nvSpPr>
          <p:spPr>
            <a:xfrm>
              <a:off x="8601456" y="5731763"/>
              <a:ext cx="2752344" cy="438912"/>
            </a:xfrm>
            <a:prstGeom prst="roundRect">
              <a:avLst/>
            </a:prstGeom>
            <a:solidFill>
              <a:srgbClr val="EBC38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5CBA0D8-332D-D55F-F186-E558A2D8EEA6}"/>
                </a:ext>
              </a:extLst>
            </p:cNvPr>
            <p:cNvSpPr/>
            <p:nvPr/>
          </p:nvSpPr>
          <p:spPr>
            <a:xfrm>
              <a:off x="8601906" y="3850583"/>
              <a:ext cx="2749295" cy="2010325"/>
            </a:xfrm>
            <a:prstGeom prst="rect">
              <a:avLst/>
            </a:prstGeom>
            <a:solidFill>
              <a:srgbClr val="FD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C6964FB-239D-9A2C-64F8-CB9AB277CCFD}"/>
                </a:ext>
              </a:extLst>
            </p:cNvPr>
            <p:cNvSpPr txBox="1"/>
            <p:nvPr/>
          </p:nvSpPr>
          <p:spPr>
            <a:xfrm>
              <a:off x="8610599" y="3940627"/>
              <a:ext cx="2743200" cy="3657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/>
                <a:t>CONSOLIDATION</a:t>
              </a:r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E079DC7-27A8-9DCE-EEF9-17B8FAEDA284}"/>
                </a:ext>
              </a:extLst>
            </p:cNvPr>
            <p:cNvSpPr txBox="1"/>
            <p:nvPr/>
          </p:nvSpPr>
          <p:spPr>
            <a:xfrm>
              <a:off x="8707722" y="4303775"/>
              <a:ext cx="2762014" cy="17143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/>
                <a:buChar char="•"/>
              </a:pPr>
              <a:r>
                <a:rPr lang="en-US"/>
                <a:t>Create Bucket List</a:t>
              </a: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</a:pPr>
              <a:r>
                <a:rPr lang="en-US"/>
                <a:t>Emailed Bucket List to User</a:t>
              </a: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105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lanet earth&#10;&#10;Description automatically generated">
            <a:extLst>
              <a:ext uri="{FF2B5EF4-FFF2-40B4-BE49-F238E27FC236}">
                <a16:creationId xmlns:a16="http://schemas.microsoft.com/office/drawing/2014/main" id="{A51844C9-AEFB-99E0-A997-DDAFB5AEB47F}"/>
              </a:ext>
            </a:extLst>
          </p:cNvPr>
          <p:cNvPicPr>
            <a:picLocks/>
          </p:cNvPicPr>
          <p:nvPr/>
        </p:nvPicPr>
        <p:blipFill>
          <a:blip r:embed="rId3"/>
          <a:srcRect r="5333"/>
          <a:stretch/>
        </p:blipFill>
        <p:spPr>
          <a:xfrm>
            <a:off x="520824" y="1914820"/>
            <a:ext cx="7706958" cy="43411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92795D-5CD3-B9C6-E1E3-19247FC0A3D0}"/>
              </a:ext>
            </a:extLst>
          </p:cNvPr>
          <p:cNvSpPr txBox="1"/>
          <p:nvPr/>
        </p:nvSpPr>
        <p:spPr>
          <a:xfrm>
            <a:off x="490158" y="425950"/>
            <a:ext cx="11210925" cy="74483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Locations</a:t>
            </a:r>
            <a:endParaRPr lang="en-US" sz="36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4451465-9893-95D2-A954-B95FA6981ED2}"/>
              </a:ext>
            </a:extLst>
          </p:cNvPr>
          <p:cNvSpPr txBox="1"/>
          <p:nvPr/>
        </p:nvSpPr>
        <p:spPr>
          <a:xfrm>
            <a:off x="8772814" y="2315673"/>
            <a:ext cx="3094181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Drop-down menu of countries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Navigate to each countries page from the home page</a:t>
            </a:r>
          </a:p>
        </p:txBody>
      </p:sp>
    </p:spTree>
    <p:extLst>
      <p:ext uri="{BB962C8B-B14F-4D97-AF65-F5344CB8AC3E}">
        <p14:creationId xmlns:p14="http://schemas.microsoft.com/office/powerpoint/2010/main" val="3944432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92795D-5CD3-B9C6-E1E3-19247FC0A3D0}"/>
              </a:ext>
            </a:extLst>
          </p:cNvPr>
          <p:cNvSpPr txBox="1"/>
          <p:nvPr/>
        </p:nvSpPr>
        <p:spPr>
          <a:xfrm>
            <a:off x="523875" y="425950"/>
            <a:ext cx="11210925" cy="74483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Locations</a:t>
            </a:r>
            <a:endParaRPr lang="en-US" sz="36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D2318040-6EDC-4123-0559-237578DD2E2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715181"/>
            <a:ext cx="7708392" cy="43202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451028-E05B-1F4E-ED19-647566187FBE}"/>
              </a:ext>
            </a:extLst>
          </p:cNvPr>
          <p:cNvSpPr txBox="1"/>
          <p:nvPr/>
        </p:nvSpPr>
        <p:spPr>
          <a:xfrm>
            <a:off x="8312788" y="1722789"/>
            <a:ext cx="3750624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/>
              <a:t>Collection of clickable city cards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/>
              <a:t>Checkbox functionality to add + remove from bucket list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/>
              <a:t>Detailed off-canvas menu triggered upon click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/>
              <a:t>Search bar for quick look up!</a:t>
            </a:r>
          </a:p>
        </p:txBody>
      </p:sp>
    </p:spTree>
    <p:extLst>
      <p:ext uri="{BB962C8B-B14F-4D97-AF65-F5344CB8AC3E}">
        <p14:creationId xmlns:p14="http://schemas.microsoft.com/office/powerpoint/2010/main" val="3945350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92795D-5CD3-B9C6-E1E3-19247FC0A3D0}"/>
              </a:ext>
            </a:extLst>
          </p:cNvPr>
          <p:cNvSpPr txBox="1"/>
          <p:nvPr/>
        </p:nvSpPr>
        <p:spPr>
          <a:xfrm>
            <a:off x="523875" y="425950"/>
            <a:ext cx="11210925" cy="74483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Attractions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3E0124EA-338B-72D7-8E0F-FD6B018F179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3511" y="1889575"/>
            <a:ext cx="7756659" cy="43442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496148-E646-F511-4118-9B764A0F2F68}"/>
              </a:ext>
            </a:extLst>
          </p:cNvPr>
          <p:cNvSpPr txBox="1"/>
          <p:nvPr/>
        </p:nvSpPr>
        <p:spPr>
          <a:xfrm>
            <a:off x="8168925" y="2075008"/>
            <a:ext cx="3865912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/>
              <a:t>Detailed off-canvas for each city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/>
              <a:t>Accordion-style dropdown display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/>
              <a:t>Provides summary of touristic attractions to make informed decisions</a:t>
            </a:r>
          </a:p>
        </p:txBody>
      </p:sp>
    </p:spTree>
    <p:extLst>
      <p:ext uri="{BB962C8B-B14F-4D97-AF65-F5344CB8AC3E}">
        <p14:creationId xmlns:p14="http://schemas.microsoft.com/office/powerpoint/2010/main" val="3750131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92795D-5CD3-B9C6-E1E3-19247FC0A3D0}"/>
              </a:ext>
            </a:extLst>
          </p:cNvPr>
          <p:cNvSpPr txBox="1"/>
          <p:nvPr/>
        </p:nvSpPr>
        <p:spPr>
          <a:xfrm>
            <a:off x="523875" y="425950"/>
            <a:ext cx="11210925" cy="74483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Attractions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Screenshot of a screenshot of a building&#10;&#10;Description automatically generated">
            <a:extLst>
              <a:ext uri="{FF2B5EF4-FFF2-40B4-BE49-F238E27FC236}">
                <a16:creationId xmlns:a16="http://schemas.microsoft.com/office/drawing/2014/main" id="{65536E72-884A-25B0-2C95-4B4A6C94D84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28955" y="1416082"/>
            <a:ext cx="2468472" cy="5395575"/>
          </a:xfrm>
          <a:prstGeom prst="roundRect">
            <a:avLst/>
          </a:prstGeom>
        </p:spPr>
      </p:pic>
      <p:pic>
        <p:nvPicPr>
          <p:cNvPr id="5" name="Picture 4" descr="A screenshot of a restaurant&#10;&#10;Description automatically generated">
            <a:extLst>
              <a:ext uri="{FF2B5EF4-FFF2-40B4-BE49-F238E27FC236}">
                <a16:creationId xmlns:a16="http://schemas.microsoft.com/office/drawing/2014/main" id="{1D084667-21BB-C6A6-5EE0-17F655685EE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861356" y="1416471"/>
            <a:ext cx="2468880" cy="5394797"/>
          </a:xfrm>
          <a:prstGeom prst="roundRect">
            <a:avLst/>
          </a:prstGeom>
        </p:spPr>
      </p:pic>
      <p:pic>
        <p:nvPicPr>
          <p:cNvPr id="7" name="Picture 6" descr="A screenshot of a hotel&#10;&#10;Description automatically generated">
            <a:extLst>
              <a:ext uri="{FF2B5EF4-FFF2-40B4-BE49-F238E27FC236}">
                <a16:creationId xmlns:a16="http://schemas.microsoft.com/office/drawing/2014/main" id="{DA76C556-5FE5-3BB6-5884-6A052648AF6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894165" y="1416389"/>
            <a:ext cx="2468880" cy="539496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641161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92795D-5CD3-B9C6-E1E3-19247FC0A3D0}"/>
              </a:ext>
            </a:extLst>
          </p:cNvPr>
          <p:cNvSpPr txBox="1"/>
          <p:nvPr/>
        </p:nvSpPr>
        <p:spPr>
          <a:xfrm>
            <a:off x="523875" y="425950"/>
            <a:ext cx="11210925" cy="74483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Consolidation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528244A-2D1D-7A94-E51C-EA317250B3E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" y="1841499"/>
            <a:ext cx="7772400" cy="43179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0B72FA-9E24-917A-9D35-A1BE3A309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3982" y="1316339"/>
            <a:ext cx="2410484" cy="5486399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47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92795D-5CD3-B9C6-E1E3-19247FC0A3D0}"/>
              </a:ext>
            </a:extLst>
          </p:cNvPr>
          <p:cNvSpPr txBox="1"/>
          <p:nvPr/>
        </p:nvSpPr>
        <p:spPr>
          <a:xfrm>
            <a:off x="523875" y="425950"/>
            <a:ext cx="11210925" cy="74483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Consolidation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FB9FFF9-32E0-42C2-DDBF-64AF071F5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628" y="1803514"/>
            <a:ext cx="7772400" cy="43540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05720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0</TotalTime>
  <Words>598</Words>
  <Application>Microsoft Macintosh PowerPoint</Application>
  <PresentationFormat>Widescreen</PresentationFormat>
  <Paragraphs>101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office theme</vt:lpstr>
      <vt:lpstr>Pick Your Place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Live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Weste, Jahneulie A</cp:lastModifiedBy>
  <cp:revision>2</cp:revision>
  <dcterms:created xsi:type="dcterms:W3CDTF">2024-10-29T12:57:37Z</dcterms:created>
  <dcterms:modified xsi:type="dcterms:W3CDTF">2024-11-26T14:06:43Z</dcterms:modified>
</cp:coreProperties>
</file>